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56" r:id="rId5"/>
    <p:sldId id="257" r:id="rId6"/>
    <p:sldId id="258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9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9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2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33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5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3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7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1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0505-0241-4290-99D1-B3C261817931}" type="datetimeFigureOut">
              <a:rPr lang="en-US" smtClean="0"/>
              <a:t>03/01/16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4BF5E-16DD-4920-806E-BC773568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8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838200"/>
            <a:ext cx="3352800" cy="34426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4438471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>
                <a:solidFill>
                  <a:srgbClr val="1804AC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স্বাগতম</a:t>
            </a:r>
            <a:endParaRPr lang="en-US" sz="7200" dirty="0">
              <a:solidFill>
                <a:srgbClr val="1804AC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0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1676400" y="595745"/>
            <a:ext cx="5486400" cy="586740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 smtClean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b="1" dirty="0" smtClean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5400" b="1" dirty="0" smtClean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129540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49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533400"/>
            <a:ext cx="556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মোহাম্মাদ সরোয়ার হোসেন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চৌধুরী        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4003964"/>
            <a:ext cx="63384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পঞ্চ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ম 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শ্রেণী</a:t>
            </a:r>
          </a:p>
          <a:p>
            <a:pPr algn="ctr"/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গনিত</a:t>
            </a:r>
          </a:p>
          <a:p>
            <a:pPr algn="ctr"/>
            <a:r>
              <a:rPr lang="bn-BD" sz="3000" dirty="0"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গুণ</a:t>
            </a:r>
            <a:r>
              <a:rPr lang="bn-BD" sz="3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78332" y="1219200"/>
            <a:ext cx="28216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000" dirty="0">
                <a:latin typeface="NikoshBAN" pitchFamily="2" charset="0"/>
                <a:cs typeface="NikoshBAN" pitchFamily="2" charset="0"/>
              </a:rPr>
              <a:t>কম্পিউটার শিক্ষক 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2059310"/>
            <a:ext cx="6324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সিভিল এভিয়েশন উচ্চ বিদ্যালয়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হযরত শাহ জালাল বিমান বন্দর, ঢাকা।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296684_102672409838826_711210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304800"/>
            <a:ext cx="1618488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57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5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5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519297"/>
            <a:ext cx="807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এই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পাঠ</a:t>
            </a:r>
            <a:r>
              <a:rPr lang="en-US" sz="3200" dirty="0" smtClean="0"/>
              <a:t> </a:t>
            </a:r>
            <a:r>
              <a:rPr lang="en-US" sz="3200" dirty="0" err="1" smtClean="0"/>
              <a:t>শেষে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শিক্ষার্থীরা</a:t>
            </a:r>
            <a:r>
              <a:rPr lang="en-US" sz="3200" dirty="0" smtClean="0"/>
              <a:t>-</a:t>
            </a:r>
          </a:p>
          <a:p>
            <a:endParaRPr lang="en-US" sz="3200" dirty="0" smtClean="0"/>
          </a:p>
          <a:p>
            <a:r>
              <a:rPr lang="en-US" sz="3200" dirty="0" smtClean="0"/>
              <a:t>১। </a:t>
            </a:r>
            <a:r>
              <a:rPr lang="en-US" sz="3200" dirty="0" err="1" smtClean="0"/>
              <a:t>নামতা</a:t>
            </a:r>
            <a:r>
              <a:rPr lang="en-US" sz="3200" dirty="0" smtClean="0"/>
              <a:t> </a:t>
            </a:r>
            <a:r>
              <a:rPr lang="en-US" sz="3200" dirty="0" err="1" smtClean="0"/>
              <a:t>ব্যবহার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করে</a:t>
            </a:r>
            <a:r>
              <a:rPr lang="en-US" sz="3200" dirty="0" smtClean="0"/>
              <a:t> </a:t>
            </a:r>
            <a:r>
              <a:rPr lang="en-US" sz="3200" dirty="0" err="1" smtClean="0"/>
              <a:t>গুণ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</a:p>
          <a:p>
            <a:endParaRPr lang="en-US" sz="3200" dirty="0" smtClean="0"/>
          </a:p>
          <a:p>
            <a:r>
              <a:rPr lang="en-US" sz="3200" dirty="0" smtClean="0"/>
              <a:t>২। </a:t>
            </a:r>
            <a:r>
              <a:rPr lang="en-US" sz="3200" dirty="0" err="1"/>
              <a:t>দু্ই</a:t>
            </a:r>
            <a:r>
              <a:rPr lang="en-US" sz="3200" dirty="0"/>
              <a:t> </a:t>
            </a:r>
            <a:r>
              <a:rPr lang="en-US" sz="3200" dirty="0" err="1"/>
              <a:t>বা</a:t>
            </a:r>
            <a:r>
              <a:rPr lang="en-US" sz="3200" dirty="0"/>
              <a:t> </a:t>
            </a:r>
            <a:r>
              <a:rPr lang="en-US" sz="3200" dirty="0" err="1"/>
              <a:t>তার</a:t>
            </a:r>
            <a:r>
              <a:rPr lang="en-US" sz="3200" dirty="0"/>
              <a:t> </a:t>
            </a:r>
            <a:r>
              <a:rPr lang="en-US" sz="3200" dirty="0" err="1"/>
              <a:t>বেশি</a:t>
            </a:r>
            <a:r>
              <a:rPr lang="en-US" sz="3200" dirty="0"/>
              <a:t> </a:t>
            </a:r>
            <a:r>
              <a:rPr lang="en-US" sz="3200" dirty="0" err="1"/>
              <a:t>অংকের</a:t>
            </a:r>
            <a:r>
              <a:rPr lang="en-US" sz="3200" dirty="0"/>
              <a:t> </a:t>
            </a:r>
            <a:r>
              <a:rPr lang="en-US" sz="3200" dirty="0" err="1" smtClean="0"/>
              <a:t>সংখ্যা</a:t>
            </a:r>
            <a:r>
              <a:rPr lang="en-US" sz="3200" dirty="0" smtClean="0"/>
              <a:t> </a:t>
            </a:r>
            <a:r>
              <a:rPr lang="en-US" sz="3200" dirty="0" err="1"/>
              <a:t>গুণ</a:t>
            </a:r>
            <a:r>
              <a:rPr lang="en-US" sz="3200" dirty="0"/>
              <a:t> </a:t>
            </a:r>
            <a:r>
              <a:rPr lang="en-US" sz="3200" dirty="0" err="1"/>
              <a:t>করতে</a:t>
            </a:r>
            <a:r>
              <a:rPr lang="en-US" sz="3200" dirty="0"/>
              <a:t> </a:t>
            </a:r>
            <a:r>
              <a:rPr lang="en-US" sz="3200" dirty="0" err="1"/>
              <a:t>পারবে</a:t>
            </a:r>
            <a:r>
              <a:rPr lang="en-US" sz="3200" dirty="0"/>
              <a:t>।</a:t>
            </a:r>
          </a:p>
          <a:p>
            <a:endParaRPr lang="en-US" sz="3200" dirty="0" smtClean="0"/>
          </a:p>
          <a:p>
            <a:r>
              <a:rPr lang="en-US" sz="3200" dirty="0" smtClean="0"/>
              <a:t>৩। </a:t>
            </a:r>
            <a:r>
              <a:rPr lang="en-US" sz="3200" dirty="0" err="1" smtClean="0"/>
              <a:t>গুণের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ফাঁকা</a:t>
            </a:r>
            <a:r>
              <a:rPr lang="en-US" sz="3200" dirty="0" smtClean="0"/>
              <a:t> </a:t>
            </a:r>
            <a:r>
              <a:rPr lang="en-US" sz="3200" dirty="0" err="1" smtClean="0"/>
              <a:t>ঘরের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সংখ্যা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নির্ণয়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390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33800" y="91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9144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9144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381500" y="1600200"/>
            <a:ext cx="495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33800" y="1600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0" name="Multiply 9"/>
          <p:cNvSpPr/>
          <p:nvPr/>
        </p:nvSpPr>
        <p:spPr>
          <a:xfrm>
            <a:off x="2971800" y="1600200"/>
            <a:ext cx="609600" cy="646331"/>
          </a:xfrm>
          <a:prstGeom prst="mathMultiply">
            <a:avLst>
              <a:gd name="adj1" fmla="val 105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209800" y="22860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95800" y="2362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51054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62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4290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3962400" y="30112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3429000" y="30112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4495800" y="30112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34290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956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24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286000" y="40386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6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35052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41148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47244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816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৪</a:t>
            </a:r>
            <a:endParaRPr lang="en-US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24384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3429000" y="3122989"/>
            <a:ext cx="1600200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343400" y="1676400"/>
            <a:ext cx="457200" cy="4939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733800" y="992386"/>
            <a:ext cx="1905000" cy="5316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5029200" y="91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70" name="TextBox 69"/>
          <p:cNvSpPr txBox="1"/>
          <p:nvPr/>
        </p:nvSpPr>
        <p:spPr>
          <a:xfrm>
            <a:off x="4343400" y="91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457200"/>
            <a:ext cx="270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খালিঘর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পূরণঃ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175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9" grpId="0" animBg="1"/>
      <p:bldP spid="10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8" grpId="0" animBg="1"/>
      <p:bldP spid="29" grpId="0" animBg="1"/>
      <p:bldP spid="30" grpId="0" animBg="1"/>
      <p:bldP spid="33" grpId="0"/>
      <p:bldP spid="34" grpId="0"/>
      <p:bldP spid="35" grpId="0"/>
      <p:bldP spid="37" grpId="0" animBg="1"/>
      <p:bldP spid="38" grpId="0" animBg="1"/>
      <p:bldP spid="39" grpId="0" animBg="1"/>
      <p:bldP spid="69" grpId="0"/>
      <p:bldP spid="70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8600" y="91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686300" y="1600200"/>
            <a:ext cx="495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1600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0" name="Multiply 9"/>
          <p:cNvSpPr/>
          <p:nvPr/>
        </p:nvSpPr>
        <p:spPr>
          <a:xfrm>
            <a:off x="3276600" y="1600200"/>
            <a:ext cx="609600" cy="646331"/>
          </a:xfrm>
          <a:prstGeom prst="mathMultiply">
            <a:avLst>
              <a:gd name="adj1" fmla="val 105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514600" y="22860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2362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8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267200" y="2971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733800" y="30112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800600" y="2971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672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670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590800" y="40386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004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44196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50292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০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৪</a:t>
            </a:r>
            <a:endParaRPr lang="en-US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27432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4648200" y="9538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5181600" y="9538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32" name="Oval 31"/>
          <p:cNvSpPr/>
          <p:nvPr/>
        </p:nvSpPr>
        <p:spPr>
          <a:xfrm>
            <a:off x="5334000" y="1650642"/>
            <a:ext cx="533400" cy="5334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597758" y="990600"/>
            <a:ext cx="533400" cy="5334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8006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4419600" y="1371600"/>
            <a:ext cx="914400" cy="54574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0386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383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8600" y="91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686300" y="1600200"/>
            <a:ext cx="495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38600" y="1600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8" name="Multiply 7"/>
          <p:cNvSpPr/>
          <p:nvPr/>
        </p:nvSpPr>
        <p:spPr>
          <a:xfrm>
            <a:off x="3276600" y="1600200"/>
            <a:ext cx="609600" cy="646331"/>
          </a:xfrm>
          <a:prstGeom prst="mathMultiply">
            <a:avLst>
              <a:gd name="adj1" fmla="val 105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514600" y="22860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00600" y="23622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910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2971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800" y="30112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800600" y="2971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7338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৮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672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৪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67000" y="3505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590800" y="4038600"/>
            <a:ext cx="37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004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44196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50292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৪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27432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4648200" y="95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5257800" y="95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48006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২</a:t>
            </a:r>
            <a:endParaRPr lang="en-US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40386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44196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৫</a:t>
            </a:r>
            <a:endParaRPr lang="en-US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৬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3200400" y="4114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৮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707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819400" y="304800"/>
            <a:ext cx="2895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দলীয়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1905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৫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1905000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1905000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443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প্রতি</a:t>
            </a:r>
            <a:r>
              <a:rPr lang="en-US" sz="2400" dirty="0" smtClean="0"/>
              <a:t> </a:t>
            </a:r>
            <a:r>
              <a:rPr lang="en-US" sz="2400" dirty="0" err="1" smtClean="0"/>
              <a:t>বেঞ্চের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তিন</a:t>
            </a:r>
            <a:r>
              <a:rPr lang="en-US" sz="2400" dirty="0" smtClean="0"/>
              <a:t> </a:t>
            </a:r>
            <a:r>
              <a:rPr lang="en-US" sz="2400" dirty="0" err="1" smtClean="0"/>
              <a:t>জন</a:t>
            </a:r>
            <a:r>
              <a:rPr lang="en-US" sz="2400" dirty="0" smtClean="0"/>
              <a:t> </a:t>
            </a:r>
            <a:r>
              <a:rPr lang="en-US" sz="2400" dirty="0" err="1" smtClean="0"/>
              <a:t>মিলে</a:t>
            </a:r>
            <a:r>
              <a:rPr lang="en-US" sz="2400" dirty="0" smtClean="0"/>
              <a:t> </a:t>
            </a:r>
            <a:r>
              <a:rPr lang="en-US" sz="2400" dirty="0" err="1" smtClean="0"/>
              <a:t>এক</a:t>
            </a:r>
            <a:r>
              <a:rPr lang="en-US" sz="2400" dirty="0" smtClean="0"/>
              <a:t>  </a:t>
            </a:r>
            <a:r>
              <a:rPr lang="en-US" sz="2400" dirty="0" err="1" smtClean="0"/>
              <a:t>একটি</a:t>
            </a:r>
            <a:r>
              <a:rPr lang="en-US" sz="2400" dirty="0" smtClean="0"/>
              <a:t> </a:t>
            </a:r>
            <a:r>
              <a:rPr lang="en-US" sz="2400" dirty="0" err="1" smtClean="0"/>
              <a:t>দল</a:t>
            </a:r>
            <a:r>
              <a:rPr lang="en-US" sz="2400" dirty="0" smtClean="0"/>
              <a:t> </a:t>
            </a:r>
            <a:r>
              <a:rPr lang="en-US" sz="2400" dirty="0" err="1" smtClean="0"/>
              <a:t>গঠণ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করে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নিচের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অংকটি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করঃ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429000" y="24384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24384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24384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3" name="Multiply 12"/>
          <p:cNvSpPr/>
          <p:nvPr/>
        </p:nvSpPr>
        <p:spPr>
          <a:xfrm>
            <a:off x="2819400" y="2475131"/>
            <a:ext cx="609600" cy="646331"/>
          </a:xfrm>
          <a:prstGeom prst="mathMultiply">
            <a:avLst>
              <a:gd name="adj1" fmla="val 105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00" y="3160931"/>
            <a:ext cx="441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9000" y="33133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৫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038600" y="33133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৯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33133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2819400" y="33133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৪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2819400" y="4038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429000" y="4038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4038600" y="4038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2209800" y="476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৫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2819400" y="476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৭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476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1600200" y="47638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1524000" y="5486400"/>
            <a:ext cx="441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09800" y="56020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৬</a:t>
            </a:r>
            <a:endParaRPr lang="en-US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2819400" y="56020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3429000" y="56020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৫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600200" y="56020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৩</a:t>
            </a:r>
            <a:endParaRPr lang="en-US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4038600" y="56020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4648200" y="56020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198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 build="allAtOnce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19400" y="304800"/>
            <a:ext cx="3276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মূল্যায়ন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600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৫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724400" y="1600200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1600200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2133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4724400" y="2133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0" y="21336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1" name="Multiply 10"/>
          <p:cNvSpPr/>
          <p:nvPr/>
        </p:nvSpPr>
        <p:spPr>
          <a:xfrm>
            <a:off x="3505200" y="2170331"/>
            <a:ext cx="609600" cy="646331"/>
          </a:xfrm>
          <a:prstGeom prst="mathMultiply">
            <a:avLst>
              <a:gd name="adj1" fmla="val 1056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057400" y="2856131"/>
            <a:ext cx="441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14800" y="30085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৫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30085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৯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0" y="30085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3008531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৪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505200" y="3733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114800" y="3733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4724400" y="3733800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2895600" y="44590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৫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3505200" y="44590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৭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4114800" y="44590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6000" y="44590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209800" y="5181600"/>
            <a:ext cx="441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95600" y="52972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৬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200" y="52972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4114800" y="52972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৫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2286000" y="52972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৩</a:t>
            </a:r>
            <a:endParaRPr lang="en-US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4724400" y="5297269"/>
            <a:ext cx="533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0" y="5297269"/>
            <a:ext cx="5334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3423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19400" y="304800"/>
            <a:ext cx="3276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বাড়ির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477869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পাঠ্য</a:t>
            </a:r>
            <a:r>
              <a:rPr lang="en-US" sz="3600" dirty="0" smtClean="0"/>
              <a:t> </a:t>
            </a:r>
            <a:r>
              <a:rPr lang="en-US" sz="3600" dirty="0" err="1" smtClean="0"/>
              <a:t>পুস্তকের</a:t>
            </a:r>
            <a:r>
              <a:rPr lang="en-US" sz="3600" dirty="0" smtClean="0"/>
              <a:t> অনুশীলনী-১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৪ </a:t>
            </a:r>
            <a:r>
              <a:rPr lang="en-US" sz="3600" dirty="0" err="1" smtClean="0"/>
              <a:t>নং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0252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182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Sawrowar Chowdhury</dc:creator>
  <cp:lastModifiedBy>Sawrowar Chowdhury</cp:lastModifiedBy>
  <cp:revision>36</cp:revision>
  <dcterms:created xsi:type="dcterms:W3CDTF">2016-01-02T15:23:23Z</dcterms:created>
  <dcterms:modified xsi:type="dcterms:W3CDTF">2016-01-03T04:39:48Z</dcterms:modified>
</cp:coreProperties>
</file>